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0E4668-293B-44A6-A8C8-A8D22AB66F9D}" v="1" dt="2023-11-01T20:01:26.2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3108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6D8B-4F06-4091-B72F-1D6CD8FE755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29378-E90A-4AA0-B912-3B4B5C26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378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6D8B-4F06-4091-B72F-1D6CD8FE755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29378-E90A-4AA0-B912-3B4B5C26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05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6D8B-4F06-4091-B72F-1D6CD8FE755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29378-E90A-4AA0-B912-3B4B5C26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89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6D8B-4F06-4091-B72F-1D6CD8FE755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29378-E90A-4AA0-B912-3B4B5C26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6D8B-4F06-4091-B72F-1D6CD8FE755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29378-E90A-4AA0-B912-3B4B5C26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95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6D8B-4F06-4091-B72F-1D6CD8FE755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29378-E90A-4AA0-B912-3B4B5C26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87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6D8B-4F06-4091-B72F-1D6CD8FE755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29378-E90A-4AA0-B912-3B4B5C26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183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6D8B-4F06-4091-B72F-1D6CD8FE755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29378-E90A-4AA0-B912-3B4B5C26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194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6D8B-4F06-4091-B72F-1D6CD8FE755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29378-E90A-4AA0-B912-3B4B5C26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004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6D8B-4F06-4091-B72F-1D6CD8FE755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29378-E90A-4AA0-B912-3B4B5C26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511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6D8B-4F06-4091-B72F-1D6CD8FE755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29378-E90A-4AA0-B912-3B4B5C26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082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86D8B-4F06-4091-B72F-1D6CD8FE7553}" type="datetimeFigureOut">
              <a:rPr lang="en-US" smtClean="0"/>
              <a:t>4/23/2025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29378-E90A-4AA0-B912-3B4B5C2666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236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Logo, company name&#10;&#10;Description automatically generated">
            <a:extLst>
              <a:ext uri="{FF2B5EF4-FFF2-40B4-BE49-F238E27FC236}">
                <a16:creationId xmlns:a16="http://schemas.microsoft.com/office/drawing/2014/main" id="{A42DE2DE-8044-E619-EB1E-6BCBA8F302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0407" y="947415"/>
            <a:ext cx="2031326" cy="156966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000"/>
          <a:stretch/>
        </p:blipFill>
        <p:spPr>
          <a:xfrm>
            <a:off x="2313776" y="2740247"/>
            <a:ext cx="2382450" cy="285553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9357" y="917792"/>
            <a:ext cx="198120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Forehead Lines/Frown Lines</a:t>
            </a:r>
          </a:p>
          <a:p>
            <a:pPr algn="ctr"/>
            <a:r>
              <a:rPr lang="en-US" sz="1200" dirty="0"/>
              <a:t>Neurotoxin</a:t>
            </a:r>
          </a:p>
          <a:p>
            <a:pPr algn="ctr"/>
            <a:r>
              <a:rPr lang="en-US" sz="1200" dirty="0"/>
              <a:t>Pearl® Fractional</a:t>
            </a:r>
          </a:p>
          <a:p>
            <a:pPr algn="ctr"/>
            <a:r>
              <a:rPr lang="en-US" sz="1200" dirty="0" err="1"/>
              <a:t>Microneedling</a:t>
            </a:r>
            <a:endParaRPr lang="en-US" sz="1200" dirty="0"/>
          </a:p>
          <a:p>
            <a:pPr algn="ctr"/>
            <a:r>
              <a:rPr lang="en-US" sz="1200" dirty="0"/>
              <a:t>Genius®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5041" y="2096600"/>
            <a:ext cx="1981200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Texture of Skin/Pore Size</a:t>
            </a:r>
          </a:p>
          <a:p>
            <a:pPr algn="ctr"/>
            <a:r>
              <a:rPr lang="en-US" sz="1200" dirty="0"/>
              <a:t>Pearl® Fractional</a:t>
            </a:r>
          </a:p>
          <a:p>
            <a:pPr algn="ctr"/>
            <a:r>
              <a:rPr lang="en-US" sz="1200" dirty="0" err="1"/>
              <a:t>Skinvive</a:t>
            </a:r>
            <a:r>
              <a:rPr lang="en-US" sz="1200" dirty="0"/>
              <a:t>®</a:t>
            </a:r>
          </a:p>
          <a:p>
            <a:pPr algn="ctr"/>
            <a:r>
              <a:rPr lang="en-US" sz="1200" dirty="0"/>
              <a:t>Laser Genesis®</a:t>
            </a:r>
          </a:p>
          <a:p>
            <a:pPr algn="ctr"/>
            <a:r>
              <a:rPr lang="en-US" sz="1200" dirty="0"/>
              <a:t>IPL/Limelight</a:t>
            </a:r>
          </a:p>
          <a:p>
            <a:pPr algn="ctr"/>
            <a:r>
              <a:rPr lang="en-US" sz="1200" dirty="0" err="1"/>
              <a:t>Microneedling</a:t>
            </a:r>
            <a:endParaRPr lang="en-US" sz="1200" dirty="0"/>
          </a:p>
          <a:p>
            <a:pPr algn="ctr"/>
            <a:r>
              <a:rPr lang="en-US" sz="1200" dirty="0"/>
              <a:t>HydraFacial ®</a:t>
            </a:r>
          </a:p>
          <a:p>
            <a:pPr algn="ctr"/>
            <a:r>
              <a:rPr lang="en-US" sz="1200" dirty="0"/>
              <a:t>Chemical Peels</a:t>
            </a:r>
          </a:p>
          <a:p>
            <a:pPr algn="ctr"/>
            <a:r>
              <a:rPr lang="en-US" sz="1200" dirty="0"/>
              <a:t>Microdermabrasion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5094" y="3947292"/>
            <a:ext cx="19812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Facial Volume Loss</a:t>
            </a:r>
          </a:p>
          <a:p>
            <a:pPr algn="ctr"/>
            <a:r>
              <a:rPr lang="en-US" sz="1200" dirty="0"/>
              <a:t>Dermal Fillers</a:t>
            </a:r>
          </a:p>
          <a:p>
            <a:pPr algn="ctr"/>
            <a:r>
              <a:rPr lang="en-US" sz="1200" dirty="0"/>
              <a:t>Pearl Fractional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4384" y="4860161"/>
            <a:ext cx="196977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Lips – Volume Loss</a:t>
            </a:r>
          </a:p>
          <a:p>
            <a:pPr algn="ctr"/>
            <a:r>
              <a:rPr lang="en-US" sz="1200" dirty="0"/>
              <a:t>Dermal Fillers</a:t>
            </a:r>
          </a:p>
          <a:p>
            <a:pPr algn="ctr"/>
            <a:r>
              <a:rPr lang="en-US" sz="1200" dirty="0"/>
              <a:t>Laser Genesis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3368" y="5602858"/>
            <a:ext cx="1981200" cy="2123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Lip Lines/Wrinkles</a:t>
            </a:r>
          </a:p>
          <a:p>
            <a:pPr algn="ctr"/>
            <a:r>
              <a:rPr lang="en-US" sz="1200" dirty="0"/>
              <a:t>Dermal Fillers</a:t>
            </a:r>
          </a:p>
          <a:p>
            <a:pPr algn="ctr"/>
            <a:r>
              <a:rPr lang="en-US" sz="1200" dirty="0" err="1"/>
              <a:t>Skinvive</a:t>
            </a:r>
            <a:r>
              <a:rPr lang="en-US" sz="1200" dirty="0"/>
              <a:t>®</a:t>
            </a:r>
          </a:p>
          <a:p>
            <a:pPr algn="ctr"/>
            <a:r>
              <a:rPr lang="en-US" sz="1200" dirty="0"/>
              <a:t>Neurotoxin</a:t>
            </a:r>
          </a:p>
          <a:p>
            <a:pPr algn="ctr"/>
            <a:r>
              <a:rPr lang="en-US" sz="1200" dirty="0"/>
              <a:t>Permanent Makeup</a:t>
            </a:r>
          </a:p>
          <a:p>
            <a:pPr algn="ctr"/>
            <a:r>
              <a:rPr lang="en-US" sz="1200" dirty="0"/>
              <a:t>Pearl® Fractional</a:t>
            </a:r>
          </a:p>
          <a:p>
            <a:pPr algn="ctr"/>
            <a:r>
              <a:rPr lang="en-US" sz="1200" dirty="0" err="1"/>
              <a:t>Microneedling</a:t>
            </a:r>
            <a:endParaRPr lang="en-US" sz="1200" dirty="0"/>
          </a:p>
          <a:p>
            <a:pPr algn="ctr"/>
            <a:r>
              <a:rPr lang="en-US" sz="1200" dirty="0"/>
              <a:t>Laser Genesis®</a:t>
            </a:r>
          </a:p>
          <a:p>
            <a:pPr algn="ctr"/>
            <a:r>
              <a:rPr lang="en-US" sz="1200" dirty="0"/>
              <a:t>Venus Viva®</a:t>
            </a:r>
          </a:p>
          <a:p>
            <a:pPr algn="ctr"/>
            <a:r>
              <a:rPr lang="en-US" sz="1200" dirty="0"/>
              <a:t>Genius®      </a:t>
            </a:r>
          </a:p>
          <a:p>
            <a:pPr algn="ctr"/>
            <a:r>
              <a:rPr lang="en-US" sz="1200" dirty="0"/>
              <a:t>TIXEL™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97180" y="7791743"/>
            <a:ext cx="2256055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Neck/Chest Discoloration</a:t>
            </a:r>
          </a:p>
          <a:p>
            <a:pPr algn="ctr"/>
            <a:r>
              <a:rPr lang="en-US" sz="1200" dirty="0"/>
              <a:t>IPL/Limelight</a:t>
            </a:r>
          </a:p>
          <a:p>
            <a:pPr algn="ctr"/>
            <a:r>
              <a:rPr lang="en-US" sz="1200" dirty="0"/>
              <a:t>Excel V® </a:t>
            </a:r>
            <a:r>
              <a:rPr lang="en-US" sz="1200" dirty="0" err="1"/>
              <a:t>Sundamage</a:t>
            </a:r>
            <a:r>
              <a:rPr lang="en-US" sz="1200" dirty="0"/>
              <a:t> Treatment</a:t>
            </a:r>
          </a:p>
          <a:p>
            <a:pPr algn="ctr"/>
            <a:r>
              <a:rPr lang="en-US" sz="1200" dirty="0"/>
              <a:t>Pearl® Resurfacing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72230" y="7422411"/>
            <a:ext cx="2276218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Neck/Chest - Skin Tightening/Wrinkles</a:t>
            </a:r>
          </a:p>
          <a:p>
            <a:pPr algn="ctr"/>
            <a:r>
              <a:rPr lang="en-US" sz="1200" dirty="0" err="1"/>
              <a:t>Microneedling</a:t>
            </a:r>
            <a:endParaRPr lang="en-US" sz="1200" dirty="0"/>
          </a:p>
          <a:p>
            <a:pPr algn="ctr"/>
            <a:r>
              <a:rPr lang="en-US" sz="1200" dirty="0"/>
              <a:t>Venus Legacy® &amp; Venus Viva®</a:t>
            </a:r>
          </a:p>
          <a:p>
            <a:pPr algn="ctr"/>
            <a:r>
              <a:rPr lang="en-US" sz="1200" dirty="0"/>
              <a:t>Laser Genesis®</a:t>
            </a:r>
          </a:p>
          <a:p>
            <a:pPr algn="ctr"/>
            <a:r>
              <a:rPr lang="en-US" sz="1200" dirty="0"/>
              <a:t>Pearl® Resurfacing</a:t>
            </a:r>
          </a:p>
          <a:p>
            <a:pPr algn="ctr"/>
            <a:r>
              <a:rPr lang="en-US" sz="1200" dirty="0"/>
              <a:t>Genius ® </a:t>
            </a:r>
          </a:p>
          <a:p>
            <a:pPr algn="ctr"/>
            <a:r>
              <a:rPr lang="en-US" sz="1200" dirty="0"/>
              <a:t>TIXEL ™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16023" y="955222"/>
            <a:ext cx="2107916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Crows Feet</a:t>
            </a:r>
          </a:p>
          <a:p>
            <a:pPr algn="ctr"/>
            <a:r>
              <a:rPr lang="en-US" sz="1200" dirty="0"/>
              <a:t>Neurotoxin</a:t>
            </a:r>
          </a:p>
          <a:p>
            <a:pPr algn="ctr"/>
            <a:r>
              <a:rPr lang="en-US" sz="1200" dirty="0"/>
              <a:t>Laser Genesis®</a:t>
            </a:r>
          </a:p>
          <a:p>
            <a:pPr algn="ctr"/>
            <a:r>
              <a:rPr lang="en-US" sz="1200" dirty="0"/>
              <a:t>Venus Legacy® &amp; Venus Viva®</a:t>
            </a:r>
          </a:p>
          <a:p>
            <a:pPr algn="ctr"/>
            <a:r>
              <a:rPr lang="en-US" sz="1200" dirty="0"/>
              <a:t>Pearl® Fractional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14425" y="2188934"/>
            <a:ext cx="2022028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b="1" u="sng" dirty="0"/>
              <a:t>Under Eye Circles/Fine Lines</a:t>
            </a:r>
          </a:p>
          <a:p>
            <a:pPr algn="ctr"/>
            <a:r>
              <a:rPr lang="en-US" sz="1200" dirty="0"/>
              <a:t>Venus Legacy® &amp; Venus Viva®</a:t>
            </a:r>
          </a:p>
          <a:p>
            <a:pPr algn="ctr"/>
            <a:r>
              <a:rPr lang="en-US" sz="1200" dirty="0"/>
              <a:t>Laser Genesis®</a:t>
            </a:r>
          </a:p>
          <a:p>
            <a:pPr algn="ctr"/>
            <a:r>
              <a:rPr lang="en-US" sz="1200" dirty="0"/>
              <a:t>Pearl® Fractional</a:t>
            </a:r>
          </a:p>
          <a:p>
            <a:pPr algn="ctr"/>
            <a:r>
              <a:rPr lang="en-US" sz="1200" dirty="0"/>
              <a:t>Vein Therapy</a:t>
            </a:r>
          </a:p>
          <a:p>
            <a:pPr algn="ctr"/>
            <a:r>
              <a:rPr lang="en-US" sz="1200" dirty="0"/>
              <a:t>Chemical Peels</a:t>
            </a:r>
          </a:p>
          <a:p>
            <a:pPr algn="ctr"/>
            <a:r>
              <a:rPr lang="en-US" sz="1200" dirty="0"/>
              <a:t>TIXEL™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49584" y="3759665"/>
            <a:ext cx="190815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b="1" u="sng" dirty="0"/>
              <a:t>Brown Spots/Discoloration</a:t>
            </a:r>
          </a:p>
          <a:p>
            <a:pPr algn="ctr"/>
            <a:r>
              <a:rPr lang="en-US" sz="1200" dirty="0"/>
              <a:t>Limelight</a:t>
            </a:r>
          </a:p>
          <a:p>
            <a:pPr algn="ctr"/>
            <a:r>
              <a:rPr lang="en-US" sz="1200" dirty="0"/>
              <a:t>Excel V® Treatment</a:t>
            </a:r>
          </a:p>
          <a:p>
            <a:pPr algn="ctr"/>
            <a:r>
              <a:rPr lang="en-US" sz="1200" dirty="0"/>
              <a:t>Pico Genesis®</a:t>
            </a:r>
          </a:p>
          <a:p>
            <a:pPr algn="ctr"/>
            <a:r>
              <a:rPr lang="en-US" sz="1200" dirty="0"/>
              <a:t>Chemical Peels</a:t>
            </a:r>
          </a:p>
          <a:p>
            <a:pPr algn="ctr"/>
            <a:r>
              <a:rPr lang="en-US" sz="1200" dirty="0"/>
              <a:t>Pearl® Resurfacing</a:t>
            </a:r>
          </a:p>
          <a:p>
            <a:pPr algn="ctr"/>
            <a:r>
              <a:rPr lang="en-US" sz="1200" dirty="0"/>
              <a:t>TIXEL ™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50316" y="5301782"/>
            <a:ext cx="213933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Broken Blood Vessels/Redness</a:t>
            </a:r>
          </a:p>
          <a:p>
            <a:pPr algn="ctr"/>
            <a:r>
              <a:rPr lang="en-US" sz="1200" dirty="0"/>
              <a:t>Laser Vein Therapy</a:t>
            </a:r>
          </a:p>
          <a:p>
            <a:pPr algn="ctr"/>
            <a:r>
              <a:rPr lang="en-US" sz="1200" dirty="0"/>
              <a:t>IPL/Limelight</a:t>
            </a:r>
          </a:p>
          <a:p>
            <a:pPr algn="ctr"/>
            <a:r>
              <a:rPr lang="en-US" sz="1200" dirty="0"/>
              <a:t>Excel V® Treatment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83380" y="6436175"/>
            <a:ext cx="2040559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Face - Skin Tightening</a:t>
            </a:r>
          </a:p>
          <a:p>
            <a:pPr algn="ctr"/>
            <a:r>
              <a:rPr lang="en-US" sz="1200" dirty="0"/>
              <a:t>Venus Legacy® &amp; Venus Viva®</a:t>
            </a:r>
          </a:p>
          <a:p>
            <a:pPr algn="ctr"/>
            <a:r>
              <a:rPr lang="en-US" sz="1200" dirty="0"/>
              <a:t>Titan®</a:t>
            </a:r>
          </a:p>
          <a:p>
            <a:pPr algn="ctr"/>
            <a:r>
              <a:rPr lang="en-US" sz="1200" dirty="0"/>
              <a:t>Genius®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75707" y="152399"/>
            <a:ext cx="4852098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/>
              <a:t>What Treatment Do I Need?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76233" y="6822246"/>
            <a:ext cx="1379673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Fat Reduction or</a:t>
            </a:r>
          </a:p>
          <a:p>
            <a:pPr algn="ctr"/>
            <a:r>
              <a:rPr lang="en-US" sz="1200" b="1" u="sng" dirty="0" err="1"/>
              <a:t>BodyContouring</a:t>
            </a:r>
            <a:endParaRPr lang="en-US" sz="1200" dirty="0"/>
          </a:p>
          <a:p>
            <a:pPr algn="ctr"/>
            <a:r>
              <a:rPr lang="en-US" sz="1200" dirty="0"/>
              <a:t>EMSCULPT® NEO</a:t>
            </a:r>
          </a:p>
          <a:p>
            <a:pPr algn="ctr"/>
            <a:r>
              <a:rPr lang="en-US" sz="1200" dirty="0"/>
              <a:t>Venus Legacy®</a:t>
            </a:r>
          </a:p>
          <a:p>
            <a:pPr algn="ctr"/>
            <a:r>
              <a:rPr lang="en-US" sz="1200" dirty="0" err="1"/>
              <a:t>Coolsculpt</a:t>
            </a:r>
            <a:r>
              <a:rPr lang="en-US" sz="1200" dirty="0"/>
              <a:t>®</a:t>
            </a:r>
          </a:p>
          <a:p>
            <a:pPr algn="ctr"/>
            <a:r>
              <a:rPr lang="en-US" sz="1200" dirty="0" err="1"/>
              <a:t>Kybella</a:t>
            </a:r>
            <a:r>
              <a:rPr lang="en-US" sz="1200" dirty="0"/>
              <a:t>®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6635" y="5791543"/>
            <a:ext cx="137967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b="1" u="sng" dirty="0"/>
              <a:t>Unwanted Hair</a:t>
            </a:r>
          </a:p>
          <a:p>
            <a:pPr algn="ctr"/>
            <a:r>
              <a:rPr lang="en-US" sz="1200" dirty="0"/>
              <a:t>Laser Hair Removal</a:t>
            </a:r>
          </a:p>
          <a:p>
            <a:pPr algn="ctr"/>
            <a:r>
              <a:rPr lang="en-US" sz="1200" dirty="0" err="1"/>
              <a:t>Dermaplane</a:t>
            </a:r>
            <a:endParaRPr lang="en-US" sz="12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837FAD7-9167-280B-24D0-A358DB8FE838}"/>
              </a:ext>
            </a:extLst>
          </p:cNvPr>
          <p:cNvSpPr txBox="1"/>
          <p:nvPr/>
        </p:nvSpPr>
        <p:spPr>
          <a:xfrm>
            <a:off x="2904922" y="8186959"/>
            <a:ext cx="1122294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b="1" u="sng" dirty="0"/>
              <a:t>Skin Hydration</a:t>
            </a:r>
          </a:p>
          <a:p>
            <a:pPr algn="ctr"/>
            <a:r>
              <a:rPr lang="en-US" sz="1200" dirty="0" err="1"/>
              <a:t>Skinvive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858419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235</Words>
  <Application>Microsoft Office PowerPoint</Application>
  <PresentationFormat>On-screen Show (4:3)</PresentationFormat>
  <Paragraphs>81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lanibland</dc:creator>
  <cp:lastModifiedBy>LBland</cp:lastModifiedBy>
  <cp:revision>14</cp:revision>
  <cp:lastPrinted>2022-10-20T13:59:33Z</cp:lastPrinted>
  <dcterms:created xsi:type="dcterms:W3CDTF">2017-05-17T18:39:59Z</dcterms:created>
  <dcterms:modified xsi:type="dcterms:W3CDTF">2025-04-23T14:47:47Z</dcterms:modified>
</cp:coreProperties>
</file>