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47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Bland" userId="c937cf17-64cb-4aa1-9dba-9cba71d65c46" providerId="ADAL" clId="{C7B39D29-CC7C-4032-80B8-C4AAE9888206}"/>
    <pc:docChg chg="modSld">
      <pc:chgData name="LBland" userId="c937cf17-64cb-4aa1-9dba-9cba71d65c46" providerId="ADAL" clId="{C7B39D29-CC7C-4032-80B8-C4AAE9888206}" dt="2023-10-04T14:39:33.072" v="16" actId="6549"/>
      <pc:docMkLst>
        <pc:docMk/>
      </pc:docMkLst>
      <pc:sldChg chg="modSp mod">
        <pc:chgData name="LBland" userId="c937cf17-64cb-4aa1-9dba-9cba71d65c46" providerId="ADAL" clId="{C7B39D29-CC7C-4032-80B8-C4AAE9888206}" dt="2023-10-04T14:39:33.072" v="16" actId="6549"/>
        <pc:sldMkLst>
          <pc:docMk/>
          <pc:sldMk cId="1482894250" sldId="256"/>
        </pc:sldMkLst>
        <pc:spChg chg="mod">
          <ac:chgData name="LBland" userId="c937cf17-64cb-4aa1-9dba-9cba71d65c46" providerId="ADAL" clId="{C7B39D29-CC7C-4032-80B8-C4AAE9888206}" dt="2023-10-04T14:39:33.072" v="16" actId="6549"/>
          <ac:spMkLst>
            <pc:docMk/>
            <pc:sldMk cId="1482894250" sldId="256"/>
            <ac:spMk id="7" creationId="{00000000-0000-0000-0000-000000000000}"/>
          </ac:spMkLst>
        </pc:spChg>
      </pc:sldChg>
    </pc:docChg>
  </pc:docChgLst>
  <pc:docChgLst>
    <pc:chgData name="LBland" userId="c937cf17-64cb-4aa1-9dba-9cba71d65c46" providerId="ADAL" clId="{3D0B0381-54E9-4880-9128-46D73971BFF7}"/>
    <pc:docChg chg="modSld">
      <pc:chgData name="LBland" userId="c937cf17-64cb-4aa1-9dba-9cba71d65c46" providerId="ADAL" clId="{3D0B0381-54E9-4880-9128-46D73971BFF7}" dt="2023-04-18T16:00:57.439" v="11" actId="20577"/>
      <pc:docMkLst>
        <pc:docMk/>
      </pc:docMkLst>
      <pc:sldChg chg="modSp mod">
        <pc:chgData name="LBland" userId="c937cf17-64cb-4aa1-9dba-9cba71d65c46" providerId="ADAL" clId="{3D0B0381-54E9-4880-9128-46D73971BFF7}" dt="2023-04-18T16:00:57.439" v="11" actId="20577"/>
        <pc:sldMkLst>
          <pc:docMk/>
          <pc:sldMk cId="1482894250" sldId="256"/>
        </pc:sldMkLst>
        <pc:spChg chg="mod">
          <ac:chgData name="LBland" userId="c937cf17-64cb-4aa1-9dba-9cba71d65c46" providerId="ADAL" clId="{3D0B0381-54E9-4880-9128-46D73971BFF7}" dt="2023-04-18T16:00:57.439" v="11" actId="20577"/>
          <ac:spMkLst>
            <pc:docMk/>
            <pc:sldMk cId="1482894250" sldId="25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0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6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5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6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4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1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4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0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6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6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2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B7914-9F4E-4E5E-8E5F-56B8FF1DD66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0E5FF-7B54-4220-AD82-CC66EF1D9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540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3C92F25-2575-48DB-B576-E081B31010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76194">
            <a:off x="5991544" y="3704798"/>
            <a:ext cx="649185" cy="48688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E2231A-48DC-4662-B2FF-8EE77FEEC6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50425">
            <a:off x="8091818" y="3693994"/>
            <a:ext cx="679006" cy="5092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8" y="1398598"/>
            <a:ext cx="1937744" cy="25500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35780" y="152400"/>
            <a:ext cx="2903420" cy="477481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Gabriola" panose="04040605051002020D02" pitchFamily="82" charset="0"/>
                <a:ea typeface="KaiTi" panose="02010609060101010101" pitchFamily="49" charset="-122"/>
              </a:rPr>
              <a:t>TOP &amp; BOTTOM EYELINER</a:t>
            </a:r>
          </a:p>
          <a:p>
            <a:pPr algn="ctr"/>
            <a:r>
              <a:rPr lang="en-US" b="1" dirty="0">
                <a:solidFill>
                  <a:srgbClr val="2E47AB"/>
                </a:solidFill>
                <a:latin typeface="Gabriola" panose="04040605051002020D02" pitchFamily="82" charset="0"/>
                <a:ea typeface="KaiTi" panose="02010609060101010101" pitchFamily="49" charset="-122"/>
              </a:rPr>
              <a:t>Only $550!  Normally $650</a:t>
            </a:r>
          </a:p>
          <a:p>
            <a:pPr algn="ctr"/>
            <a:r>
              <a:rPr lang="en-US" sz="2400" b="1" dirty="0">
                <a:latin typeface="Gabriola" panose="04040605051002020D02" pitchFamily="82" charset="0"/>
                <a:ea typeface="KaiTi" panose="02010609060101010101" pitchFamily="49" charset="-122"/>
              </a:rPr>
              <a:t>TOP EYELINER</a:t>
            </a:r>
          </a:p>
          <a:p>
            <a:pPr algn="ctr"/>
            <a:r>
              <a:rPr lang="en-US" b="1" dirty="0">
                <a:solidFill>
                  <a:srgbClr val="2E47AB"/>
                </a:solidFill>
                <a:latin typeface="Gabriola" panose="04040605051002020D02" pitchFamily="82" charset="0"/>
                <a:ea typeface="KaiTi" panose="02010609060101010101" pitchFamily="49" charset="-122"/>
              </a:rPr>
              <a:t>Only $350!  Normally $400</a:t>
            </a:r>
          </a:p>
          <a:p>
            <a:pPr algn="ctr"/>
            <a:r>
              <a:rPr lang="en-US" sz="2400" b="1" dirty="0">
                <a:latin typeface="Gabriola" panose="04040605051002020D02" pitchFamily="82" charset="0"/>
                <a:ea typeface="KaiTi" panose="02010609060101010101" pitchFamily="49" charset="-122"/>
              </a:rPr>
              <a:t>CREAM HIGHLIGHTER</a:t>
            </a:r>
          </a:p>
          <a:p>
            <a:pPr algn="ctr"/>
            <a:r>
              <a:rPr lang="en-US" b="1" dirty="0">
                <a:solidFill>
                  <a:srgbClr val="2E47AB"/>
                </a:solidFill>
                <a:latin typeface="Gabriola" panose="04040605051002020D02" pitchFamily="82" charset="0"/>
                <a:ea typeface="KaiTi" panose="02010609060101010101" pitchFamily="49" charset="-122"/>
              </a:rPr>
              <a:t>Only $300! Normally $400</a:t>
            </a:r>
          </a:p>
          <a:p>
            <a:pPr algn="ctr"/>
            <a:endParaRPr lang="en-US" sz="900" b="1" dirty="0">
              <a:latin typeface="Gabriola" panose="04040605051002020D02" pitchFamily="82" charset="0"/>
              <a:ea typeface="KaiTi" panose="02010609060101010101" pitchFamily="49" charset="-122"/>
            </a:endParaRPr>
          </a:p>
          <a:p>
            <a:pPr algn="ctr"/>
            <a:r>
              <a:rPr lang="en-US" sz="2400" b="1" dirty="0">
                <a:latin typeface="Gabriola" panose="04040605051002020D02" pitchFamily="82" charset="0"/>
                <a:ea typeface="KaiTi" panose="02010609060101010101" pitchFamily="49" charset="-122"/>
              </a:rPr>
              <a:t>BROWS – ALL METHODS</a:t>
            </a:r>
          </a:p>
          <a:p>
            <a:pPr algn="ctr"/>
            <a:r>
              <a:rPr lang="en-US" sz="1600" b="1" dirty="0">
                <a:solidFill>
                  <a:srgbClr val="2E47AB"/>
                </a:solidFill>
                <a:latin typeface="Gabriola" panose="04040605051002020D02" pitchFamily="82" charset="0"/>
                <a:ea typeface="KaiTi" panose="02010609060101010101" pitchFamily="49" charset="-122"/>
              </a:rPr>
              <a:t>Only $400 Normally $450</a:t>
            </a:r>
          </a:p>
          <a:p>
            <a:pPr algn="ctr"/>
            <a:endParaRPr lang="en-US" sz="1100" b="1" dirty="0">
              <a:solidFill>
                <a:srgbClr val="2E47AB"/>
              </a:solidFill>
              <a:latin typeface="Gabriola" panose="04040605051002020D02" pitchFamily="82" charset="0"/>
              <a:ea typeface="KaiTi" panose="02010609060101010101" pitchFamily="49" charset="-122"/>
            </a:endParaRPr>
          </a:p>
          <a:p>
            <a:pPr algn="ctr"/>
            <a:r>
              <a:rPr lang="en-US" sz="2000" b="1" dirty="0">
                <a:latin typeface="Gabriola" panose="04040605051002020D02" pitchFamily="82" charset="0"/>
                <a:ea typeface="KaiTi" panose="02010609060101010101" pitchFamily="49" charset="-122"/>
              </a:rPr>
              <a:t>TOUCHUPS $100*  Normally $125</a:t>
            </a:r>
          </a:p>
          <a:p>
            <a:pPr algn="ctr"/>
            <a:r>
              <a:rPr lang="en-US" sz="1400" b="1" dirty="0">
                <a:latin typeface="Gabriola" panose="04040605051002020D02" pitchFamily="82" charset="0"/>
                <a:ea typeface="KaiTi" panose="02010609060101010101" pitchFamily="49" charset="-122"/>
              </a:rPr>
              <a:t>*Touchups are for original work by </a:t>
            </a:r>
            <a:r>
              <a:rPr lang="en-US" sz="1400" b="1" dirty="0" err="1">
                <a:latin typeface="Gabriola" panose="04040605051002020D02" pitchFamily="82" charset="0"/>
                <a:ea typeface="KaiTi" panose="02010609060101010101" pitchFamily="49" charset="-122"/>
              </a:rPr>
              <a:t>Alyce</a:t>
            </a:r>
            <a:endParaRPr lang="en-US" sz="1400" b="1" dirty="0">
              <a:latin typeface="Gabriola" panose="04040605051002020D02" pitchFamily="82" charset="0"/>
              <a:ea typeface="KaiTi" panose="02010609060101010101" pitchFamily="49" charset="-122"/>
            </a:endParaRPr>
          </a:p>
          <a:p>
            <a:pPr algn="ctr"/>
            <a:endParaRPr lang="en-US" sz="1100" b="1" dirty="0">
              <a:solidFill>
                <a:srgbClr val="2E47AB"/>
              </a:solidFill>
              <a:latin typeface="Gabriola" panose="04040605051002020D02" pitchFamily="82" charset="0"/>
              <a:ea typeface="KaiTi" panose="02010609060101010101" pitchFamily="49" charset="-122"/>
            </a:endParaRPr>
          </a:p>
          <a:p>
            <a:pPr algn="ctr"/>
            <a:endParaRPr lang="en-US" sz="1100" b="1" dirty="0">
              <a:solidFill>
                <a:srgbClr val="2E47AB"/>
              </a:solidFill>
              <a:latin typeface="Gabriola" panose="04040605051002020D02" pitchFamily="82" charset="0"/>
              <a:ea typeface="KaiTi" panose="02010609060101010101" pitchFamily="49" charset="-122"/>
            </a:endParaRP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Gabriola" panose="04040605051002020D02" pitchFamily="82" charset="0"/>
                <a:ea typeface="KaiTi" panose="02010609060101010101" pitchFamily="49" charset="-122"/>
              </a:rPr>
              <a:t>LIP SPECIALS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Gabriola" panose="04040605051002020D02" pitchFamily="82" charset="0"/>
                <a:ea typeface="KaiTi" panose="02010609060101010101" pitchFamily="49" charset="-122"/>
              </a:rPr>
              <a:t>Lipstick $550 – Get Lipliner FREE!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Gabriola" panose="04040605051002020D02" pitchFamily="82" charset="0"/>
                <a:ea typeface="KaiTi" panose="02010609060101010101" pitchFamily="49" charset="-122"/>
              </a:rPr>
              <a:t>Lipliner $400 (Norm $450)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3913" y="3834205"/>
            <a:ext cx="485991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abriola" panose="04040605051002020D02" pitchFamily="82" charset="0"/>
              </a:rPr>
              <a:t>Permanent Makeup by </a:t>
            </a:r>
            <a:r>
              <a:rPr lang="en-US" sz="3600" b="1" dirty="0" err="1">
                <a:latin typeface="Gabriola" panose="04040605051002020D02" pitchFamily="82" charset="0"/>
              </a:rPr>
              <a:t>Alyce</a:t>
            </a:r>
            <a:endParaRPr lang="en-US" sz="3600" b="1" dirty="0">
              <a:latin typeface="Gabriola" panose="04040605051002020D02" pitchFamily="82" charset="0"/>
            </a:endParaRPr>
          </a:p>
          <a:p>
            <a:pPr algn="ctr"/>
            <a:r>
              <a:rPr lang="en-US" sz="1600" b="1" dirty="0">
                <a:latin typeface="Gabriola" panose="04040605051002020D02" pitchFamily="82" charset="0"/>
              </a:rPr>
              <a:t>Please contact </a:t>
            </a:r>
            <a:r>
              <a:rPr lang="en-US" sz="1600" b="1" dirty="0" err="1">
                <a:latin typeface="Gabriola" panose="04040605051002020D02" pitchFamily="82" charset="0"/>
              </a:rPr>
              <a:t>Alyce</a:t>
            </a:r>
            <a:r>
              <a:rPr lang="en-US" sz="1600" b="1" dirty="0">
                <a:latin typeface="Gabriola" panose="04040605051002020D02" pitchFamily="82" charset="0"/>
              </a:rPr>
              <a:t> for payment, appointments &amp; questions</a:t>
            </a:r>
          </a:p>
          <a:p>
            <a:pPr algn="ctr"/>
            <a:r>
              <a:rPr lang="en-US" sz="2400" b="1" dirty="0">
                <a:latin typeface="Gabriola" panose="04040605051002020D02" pitchFamily="82" charset="0"/>
              </a:rPr>
              <a:t>803-767-2349 CALL/TEXT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70726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latin typeface="Georgia Pro Semibold" panose="020B0604020202020204" pitchFamily="18" charset="0"/>
              </a:rPr>
              <a:t>Nov 2</a:t>
            </a:r>
            <a:r>
              <a:rPr lang="en-US" sz="3600" b="1" baseline="30000">
                <a:latin typeface="Georgia Pro Semibold" panose="020B0604020202020204" pitchFamily="18" charset="0"/>
              </a:rPr>
              <a:t>nd</a:t>
            </a:r>
            <a:r>
              <a:rPr lang="en-US" sz="3600" b="1">
                <a:latin typeface="Georgia Pro Semibold" panose="020B0604020202020204" pitchFamily="18" charset="0"/>
              </a:rPr>
              <a:t>, </a:t>
            </a:r>
            <a:r>
              <a:rPr lang="en-US" sz="3600" b="1" dirty="0">
                <a:latin typeface="Georgia Pro Semibold" panose="020B0604020202020204" pitchFamily="18" charset="0"/>
              </a:rPr>
              <a:t>2023</a:t>
            </a:r>
          </a:p>
          <a:p>
            <a:pPr algn="ctr"/>
            <a:r>
              <a:rPr lang="en-US" sz="3600" b="1" dirty="0">
                <a:latin typeface="Georgia Pro Semibold" panose="020B0604020202020204" pitchFamily="18" charset="0"/>
              </a:rPr>
              <a:t>Open House</a:t>
            </a:r>
          </a:p>
        </p:txBody>
      </p:sp>
      <p:pic>
        <p:nvPicPr>
          <p:cNvPr id="8" name="Picture 7" descr="A collage of a person's face&#10;&#10;Description automatically generated with medium confidence">
            <a:extLst>
              <a:ext uri="{FF2B5EF4-FFF2-40B4-BE49-F238E27FC236}">
                <a16:creationId xmlns:a16="http://schemas.microsoft.com/office/drawing/2014/main" id="{3819BF43-8484-45CB-B22F-3CDB1E9C423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62" y="5351175"/>
            <a:ext cx="9144000" cy="150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894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95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 Pro Semibold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lanibland</dc:creator>
  <cp:lastModifiedBy>LBland</cp:lastModifiedBy>
  <cp:revision>7</cp:revision>
  <cp:lastPrinted>2022-04-25T19:36:12Z</cp:lastPrinted>
  <dcterms:created xsi:type="dcterms:W3CDTF">2017-11-28T19:51:22Z</dcterms:created>
  <dcterms:modified xsi:type="dcterms:W3CDTF">2023-10-04T14:39:40Z</dcterms:modified>
</cp:coreProperties>
</file>